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67F88-CAEB-4B3F-B5C9-0681AF67DD61}" type="datetimeFigureOut">
              <a:rPr lang="es-CO" smtClean="0"/>
              <a:t>10/11/2024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12A00-760C-4500-8A9A-D2933A7A831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2204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12A00-760C-4500-8A9A-D2933A7A8310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2054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12A00-760C-4500-8A9A-D2933A7A8310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9199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5085E0-C969-7CA2-F974-687019710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B8028A-C381-B4B2-4F6B-2CD5868EC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A4CDE0-09DB-06DB-4B5E-D8D28E7C8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C4D5D-8D45-4D4A-8DA8-8CD0F1B7AF88}" type="datetimeFigureOut">
              <a:rPr lang="es-CO" smtClean="0"/>
              <a:t>10/11/2024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2947EE-7014-B320-EB3A-812D6F719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8C2601-2D22-740A-6EA9-3DF25104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C6B6B-23EC-4D60-83AB-78DAE5C19E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946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225223-8A22-418C-D41E-F43EAE60D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7189EA-1112-B665-7CA6-E986654B7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D987B2-581C-B894-9C50-7CB4B82F2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C4D5D-8D45-4D4A-8DA8-8CD0F1B7AF88}" type="datetimeFigureOut">
              <a:rPr lang="es-CO" smtClean="0"/>
              <a:t>10/11/2024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A013EA-C808-0982-B991-813E03FFF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C869E7-470D-A4D7-6A43-E46B5627F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C6B6B-23EC-4D60-83AB-78DAE5C19E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243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814717A-8644-56EF-3337-D74504E5C2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1C3DDC5-8E32-1DBE-743A-21DEC7212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8DDA93-92D2-3D7D-10E8-3E0F61C86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C4D5D-8D45-4D4A-8DA8-8CD0F1B7AF88}" type="datetimeFigureOut">
              <a:rPr lang="es-CO" smtClean="0"/>
              <a:t>10/11/2024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9366EB-6667-47B6-49AD-D734C431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6E0E57-3DAF-108F-E8D9-50BFCB08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C6B6B-23EC-4D60-83AB-78DAE5C19E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7197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1C5931-3417-F0E0-DE40-A2048DB7E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8C28F4-8534-75F3-2B2F-3E1C7E2E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B5BA49-639E-BD4A-9564-BF11D76C9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C4D5D-8D45-4D4A-8DA8-8CD0F1B7AF88}" type="datetimeFigureOut">
              <a:rPr lang="es-CO" smtClean="0"/>
              <a:t>10/11/2024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C9E512-1492-6044-1B3F-2DD75CC81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D3956A-9B27-10F3-8C9C-63922132F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C6B6B-23EC-4D60-83AB-78DAE5C19E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9831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87199-F82B-47B2-FC31-4A96A0DA8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54366F-D116-DABE-579B-9C6B03A8D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90F6ED-BD8C-BA68-0F1D-AAA4AA2E9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C4D5D-8D45-4D4A-8DA8-8CD0F1B7AF88}" type="datetimeFigureOut">
              <a:rPr lang="es-CO" smtClean="0"/>
              <a:t>10/11/2024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ECD6DE-0C47-3972-9B87-A2C5B045A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3F24F2-0F18-F550-2BAC-CD1DBBB7D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C6B6B-23EC-4D60-83AB-78DAE5C19E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3189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447DB-302F-788A-9A83-7775841D6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B4DE74-7127-F26A-993C-1142205253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0A377A1-0ABC-9D40-0126-9D6E4BB9A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4B19EBB-5CD9-5099-A7A9-CB35DFD9F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C4D5D-8D45-4D4A-8DA8-8CD0F1B7AF88}" type="datetimeFigureOut">
              <a:rPr lang="es-CO" smtClean="0"/>
              <a:t>10/11/2024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A378B4-8A4D-70AB-07AE-73FA77B17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0419996-FB64-B03B-AA3B-E35159F95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C6B6B-23EC-4D60-83AB-78DAE5C19E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973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78F301-517A-0FB2-1B30-919ECFB88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8E8A7B-46E9-0D58-D624-4FBB3FF8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706900E-147B-FB34-27E5-4463534F2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F7B8BC1-569F-CC2B-6335-BB6A7C7E4B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FA0C9ED-5261-5D17-D6F5-E1DC02F2B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DCA4706-1370-7125-8AEF-680F18B36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C4D5D-8D45-4D4A-8DA8-8CD0F1B7AF88}" type="datetimeFigureOut">
              <a:rPr lang="es-CO" smtClean="0"/>
              <a:t>10/11/2024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674D125-0A45-9F6C-57FF-2BE6DCB66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EB3B215-ADFC-032A-7896-8847E5498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C6B6B-23EC-4D60-83AB-78DAE5C19E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9793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0A3AE5-F180-8AD8-067E-8C339567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47D96D8-C109-4953-154B-83D9E116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C4D5D-8D45-4D4A-8DA8-8CD0F1B7AF88}" type="datetimeFigureOut">
              <a:rPr lang="es-CO" smtClean="0"/>
              <a:t>10/11/2024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9670E01-3A03-C79D-F5BA-75F8E0223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F9A6464-EE68-E2C5-053E-BDD2DE70D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C6B6B-23EC-4D60-83AB-78DAE5C19E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31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BA5E843-0EEE-4383-4409-B4EEFFC3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C4D5D-8D45-4D4A-8DA8-8CD0F1B7AF88}" type="datetimeFigureOut">
              <a:rPr lang="es-CO" smtClean="0"/>
              <a:t>10/11/2024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E0FF446-CA97-EF93-00DF-E4406C82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D34A2C-C7C6-9E99-F52A-67856902A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C6B6B-23EC-4D60-83AB-78DAE5C19E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2726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140B9F-69C3-2954-8814-5E08498E2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21770D-7A8D-952A-8B72-0791C7F3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1DEC225-DA5A-EA2B-2333-6C974E038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F737137-509D-2F33-4D83-BECE80AB1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C4D5D-8D45-4D4A-8DA8-8CD0F1B7AF88}" type="datetimeFigureOut">
              <a:rPr lang="es-CO" smtClean="0"/>
              <a:t>10/11/2024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89E3E6-8799-1303-1E3E-A2241EB96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5925FF-05CC-5354-5EA7-974CEB54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C6B6B-23EC-4D60-83AB-78DAE5C19E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958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BAB4A-8CBA-2E0F-9278-75661833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EFCF855-E9F4-A0CF-EA2D-0041B676B9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15BD22-45A0-AC3C-024F-24FCE5797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54D583-AAE8-AD32-0A6F-3FE57988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C4D5D-8D45-4D4A-8DA8-8CD0F1B7AF88}" type="datetimeFigureOut">
              <a:rPr lang="es-CO" smtClean="0"/>
              <a:t>10/11/2024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B5AE23-3246-2B0C-29F5-1E0A7461A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199498-38A2-A86F-A2B1-EB7648D3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C6B6B-23EC-4D60-83AB-78DAE5C19E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817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E7F0C-7F0B-EF67-D4D9-CAD691F31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7411A7-7F84-C1B9-37C4-B9C47C43D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7C8C51-2057-7FD9-46CE-16E3D96705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1C4D5D-8D45-4D4A-8DA8-8CD0F1B7AF88}" type="datetimeFigureOut">
              <a:rPr lang="es-CO" smtClean="0"/>
              <a:t>10/11/2024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DC8195-E49A-B02B-FA80-98D19F107B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972921-6091-20DB-FCA2-B36AAF004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FC6B6B-23EC-4D60-83AB-78DAE5C19E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641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DB652C9-032B-639B-41BF-1A7DE6AA7C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3"/>
          <a:stretch/>
        </p:blipFill>
        <p:spPr>
          <a:xfrm>
            <a:off x="0" y="-66675"/>
            <a:ext cx="12287249" cy="69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61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7DE4D96-8CED-C6DA-7CF9-A2D6FD890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4053"/>
            <a:ext cx="12268200" cy="684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99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CCDC068-A095-60D9-3E7A-0C363BCF7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6" y="-85725"/>
            <a:ext cx="12258675" cy="69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6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303BA3-02AC-D14E-A110-2663EC334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725" y="0"/>
            <a:ext cx="12266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15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A75BE58-7E0A-B1E0-528C-24C84958F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66675"/>
            <a:ext cx="12344400" cy="69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0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FA41F1F-A29D-4659-239E-14361A4BB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927" y="-66675"/>
            <a:ext cx="12361652" cy="69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8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B79406D-9198-EC70-580B-5AC3AB6B0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" y="-85725"/>
            <a:ext cx="12252385" cy="69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1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2B49C03-91C7-BDC6-15CA-E3CA3ED99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4" y="-104775"/>
            <a:ext cx="12234946" cy="69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64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DE19178-C4B2-98D5-54FF-A5353944C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898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</Words>
  <Application>Microsoft Office PowerPoint</Application>
  <PresentationFormat>Panorámica</PresentationFormat>
  <Paragraphs>2</Paragraphs>
  <Slides>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Ricardo Boada Muñoz</dc:creator>
  <cp:lastModifiedBy>Ricardo Boada Muñoz</cp:lastModifiedBy>
  <cp:revision>1</cp:revision>
  <dcterms:created xsi:type="dcterms:W3CDTF">2024-11-10T23:43:46Z</dcterms:created>
  <dcterms:modified xsi:type="dcterms:W3CDTF">2024-11-10T23:50:31Z</dcterms:modified>
</cp:coreProperties>
</file>